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4" r:id="rId4"/>
    <p:sldId id="265" r:id="rId5"/>
    <p:sldId id="270" r:id="rId6"/>
    <p:sldId id="271" r:id="rId7"/>
    <p:sldId id="272" r:id="rId8"/>
    <p:sldId id="266" r:id="rId9"/>
    <p:sldId id="267" r:id="rId10"/>
    <p:sldId id="268" r:id="rId11"/>
    <p:sldId id="269" r:id="rId12"/>
    <p:sldId id="27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20" autoAdjust="0"/>
  </p:normalViewPr>
  <p:slideViewPr>
    <p:cSldViewPr>
      <p:cViewPr varScale="1">
        <p:scale>
          <a:sx n="67" d="100"/>
          <a:sy n="67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>
                <a:latin typeface="Arial"/>
              </a:rPr>
              <a:t>4/16/2019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0C935E72-9B82-4D21-A286-6E78ED3278A3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0D7FC295-7663-40B8-9235-1490CABB68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8-18-15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79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07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4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1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6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3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0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82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3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7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_WhiteBase_SloGo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6BB7-ECEE-D347-9903-ED8786F5B8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2937" y="1295400"/>
            <a:ext cx="7739063" cy="2133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Council Report Global Learning Committee</a:t>
            </a:r>
            <a:br>
              <a:rPr lang="en-US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2018-2019</a:t>
            </a:r>
            <a:r>
              <a:rPr lang="en-US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accomplish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 yearly goals for the Global Learning Committee (GLC)</a:t>
            </a:r>
          </a:p>
          <a:p>
            <a:r>
              <a:rPr lang="en-US" dirty="0" smtClean="0"/>
              <a:t>Identifying ways that the GLC can accomplish those goals</a:t>
            </a:r>
          </a:p>
          <a:p>
            <a:r>
              <a:rPr lang="en-US" dirty="0" smtClean="0"/>
              <a:t>Assisting faculty and staff in globalization </a:t>
            </a:r>
          </a:p>
          <a:p>
            <a:r>
              <a:rPr lang="en-US" dirty="0" smtClean="0"/>
              <a:t>Assessing and measuring the college’s globalization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feedback</a:t>
            </a:r>
            <a:br>
              <a:rPr lang="en-US" dirty="0" smtClean="0"/>
            </a:b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faculty-led—Chair is faculty</a:t>
            </a:r>
          </a:p>
          <a:p>
            <a:r>
              <a:rPr lang="en-US" dirty="0" smtClean="0"/>
              <a:t>12 Full-time </a:t>
            </a:r>
            <a:r>
              <a:rPr lang="en-US" dirty="0"/>
              <a:t>F</a:t>
            </a:r>
            <a:r>
              <a:rPr lang="en-US" dirty="0" smtClean="0"/>
              <a:t>aculty </a:t>
            </a:r>
            <a:r>
              <a:rPr lang="en-US" dirty="0"/>
              <a:t>M</a:t>
            </a:r>
            <a:r>
              <a:rPr lang="en-US" dirty="0" smtClean="0"/>
              <a:t>embers</a:t>
            </a:r>
          </a:p>
          <a:p>
            <a:r>
              <a:rPr lang="en-US" dirty="0" smtClean="0"/>
              <a:t>1 Part-time </a:t>
            </a:r>
            <a:r>
              <a:rPr lang="en-US" dirty="0"/>
              <a:t>F</a:t>
            </a:r>
            <a:r>
              <a:rPr lang="en-US" dirty="0" smtClean="0"/>
              <a:t>aculty </a:t>
            </a:r>
            <a:r>
              <a:rPr lang="en-US" dirty="0"/>
              <a:t>M</a:t>
            </a:r>
            <a:r>
              <a:rPr lang="en-US" dirty="0" smtClean="0"/>
              <a:t>ember</a:t>
            </a:r>
          </a:p>
          <a:p>
            <a:r>
              <a:rPr lang="en-US" dirty="0" smtClean="0"/>
              <a:t>1 Administrative/Confidential member</a:t>
            </a:r>
          </a:p>
          <a:p>
            <a:r>
              <a:rPr lang="en-US" dirty="0" smtClean="0"/>
              <a:t>1 College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M</a:t>
            </a:r>
            <a:r>
              <a:rPr lang="en-US" dirty="0" smtClean="0"/>
              <a:t>ember</a:t>
            </a:r>
          </a:p>
          <a:p>
            <a:r>
              <a:rPr lang="en-US" dirty="0" smtClean="0"/>
              <a:t>1 Classified </a:t>
            </a:r>
            <a:r>
              <a:rPr lang="en-US" dirty="0"/>
              <a:t>M</a:t>
            </a:r>
            <a:r>
              <a:rPr lang="en-US" dirty="0" smtClean="0"/>
              <a:t>ember</a:t>
            </a:r>
          </a:p>
          <a:p>
            <a:r>
              <a:rPr lang="en-US" dirty="0" smtClean="0"/>
              <a:t>1 ASG/Student </a:t>
            </a:r>
            <a:r>
              <a:rPr lang="en-US" dirty="0"/>
              <a:t>M</a:t>
            </a:r>
            <a:r>
              <a:rPr lang="en-US" dirty="0" smtClean="0"/>
              <a:t>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Mission: </a:t>
            </a:r>
            <a:r>
              <a:rPr lang="en-US" dirty="0"/>
              <a:t>To facilitate quality global learning experiences for our college community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Purpose: </a:t>
            </a:r>
            <a:r>
              <a:rPr lang="en-US" dirty="0"/>
              <a:t>The purpose of the Global Learning Committee is to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Serve </a:t>
            </a:r>
            <a:r>
              <a:rPr lang="en-US" sz="3200" dirty="0"/>
              <a:t>as a clearinghouse for global learning </a:t>
            </a:r>
            <a:r>
              <a:rPr lang="en-US" sz="3200" dirty="0" smtClean="0"/>
              <a:t>opportunities.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Promote </a:t>
            </a:r>
            <a:r>
              <a:rPr lang="en-US" sz="3200" dirty="0"/>
              <a:t>global </a:t>
            </a:r>
            <a:r>
              <a:rPr lang="en-US" sz="3200" dirty="0" smtClean="0"/>
              <a:t>learning efforts </a:t>
            </a:r>
            <a:r>
              <a:rPr lang="en-US" sz="3200" dirty="0"/>
              <a:t>across the </a:t>
            </a:r>
            <a:r>
              <a:rPr lang="en-US" sz="3200" dirty="0" smtClean="0"/>
              <a:t>college.</a:t>
            </a:r>
          </a:p>
        </p:txBody>
      </p:sp>
    </p:spTree>
    <p:extLst>
      <p:ext uri="{BB962C8B-B14F-4D97-AF65-F5344CB8AC3E}">
        <p14:creationId xmlns:p14="http://schemas.microsoft.com/office/powerpoint/2010/main" val="13858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Purpose,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3</a:t>
            </a:r>
            <a:r>
              <a:rPr lang="en-US" dirty="0" smtClean="0"/>
              <a:t>. Serve </a:t>
            </a:r>
            <a:r>
              <a:rPr lang="en-US" dirty="0"/>
              <a:t>as an advisory body for faculty and staff developing global learning curriculum and </a:t>
            </a:r>
            <a:r>
              <a:rPr lang="en-US" dirty="0" smtClean="0"/>
              <a:t>activities.</a:t>
            </a:r>
          </a:p>
          <a:p>
            <a:pPr marL="0" indent="0">
              <a:buNone/>
            </a:pPr>
            <a:r>
              <a:rPr lang="en-US" dirty="0" smtClean="0"/>
              <a:t>4. Provide guidance </a:t>
            </a:r>
            <a:r>
              <a:rPr lang="en-US" dirty="0"/>
              <a:t>and recommendations in regard to global learning proposals.</a:t>
            </a:r>
          </a:p>
        </p:txBody>
      </p:sp>
    </p:spTree>
    <p:extLst>
      <p:ext uri="{BB962C8B-B14F-4D97-AF65-F5344CB8AC3E}">
        <p14:creationId xmlns:p14="http://schemas.microsoft.com/office/powerpoint/2010/main" val="18154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Tasked with: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37" y="1295400"/>
            <a:ext cx="8229600" cy="4724400"/>
          </a:xfrm>
        </p:spPr>
        <p:txBody>
          <a:bodyPr/>
          <a:lstStyle/>
          <a:p>
            <a:r>
              <a:rPr lang="en-US" dirty="0" smtClean="0"/>
              <a:t>Assist </a:t>
            </a:r>
            <a:r>
              <a:rPr lang="en-US" dirty="0"/>
              <a:t>in the development, implementation, and review of </a:t>
            </a:r>
            <a:r>
              <a:rPr lang="en-US" dirty="0" smtClean="0"/>
              <a:t>standards and </a:t>
            </a:r>
            <a:r>
              <a:rPr lang="en-US" dirty="0"/>
              <a:t>procedures associated with global learning opportunities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Maintain </a:t>
            </a:r>
            <a:r>
              <a:rPr lang="en-US" dirty="0"/>
              <a:t>and </a:t>
            </a:r>
            <a:r>
              <a:rPr lang="en-US" dirty="0" smtClean="0"/>
              <a:t>disseminate information to faculty</a:t>
            </a:r>
            <a:r>
              <a:rPr lang="en-US" dirty="0"/>
              <a:t>, staff, and students about global learning curriculum and </a:t>
            </a:r>
            <a:r>
              <a:rPr lang="en-US" dirty="0" smtClean="0"/>
              <a:t>opportunities.</a:t>
            </a:r>
          </a:p>
          <a:p>
            <a:r>
              <a:rPr lang="en-US" dirty="0" smtClean="0"/>
              <a:t>Provide </a:t>
            </a:r>
            <a:r>
              <a:rPr lang="en-US" dirty="0"/>
              <a:t>feedback on draft proposals for study abroad/study </a:t>
            </a:r>
            <a:r>
              <a:rPr lang="en-US" dirty="0" smtClean="0"/>
              <a:t>away trips.</a:t>
            </a:r>
          </a:p>
        </p:txBody>
      </p:sp>
    </p:spTree>
    <p:extLst>
      <p:ext uri="{BB962C8B-B14F-4D97-AF65-F5344CB8AC3E}">
        <p14:creationId xmlns:p14="http://schemas.microsoft.com/office/powerpoint/2010/main" val="19324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Tasked with,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</a:t>
            </a:r>
            <a:r>
              <a:rPr lang="en-US" dirty="0" smtClean="0"/>
              <a:t>a list </a:t>
            </a:r>
            <a:r>
              <a:rPr lang="en-US" dirty="0"/>
              <a:t>of preferred providers for study abroad/study away </a:t>
            </a:r>
            <a:r>
              <a:rPr lang="en-US" dirty="0" smtClean="0"/>
              <a:t>programs.</a:t>
            </a:r>
          </a:p>
          <a:p>
            <a:r>
              <a:rPr lang="en-US" dirty="0" smtClean="0"/>
              <a:t>Coordinate </a:t>
            </a:r>
            <a:r>
              <a:rPr lang="en-US" dirty="0"/>
              <a:t>and promote programs or activities that are aimed at increasing global learning and global awareness across the college.</a:t>
            </a:r>
          </a:p>
        </p:txBody>
      </p:sp>
    </p:spTree>
    <p:extLst>
      <p:ext uri="{BB962C8B-B14F-4D97-AF65-F5344CB8AC3E}">
        <p14:creationId xmlns:p14="http://schemas.microsoft.com/office/powerpoint/2010/main" val="18900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When we were formed and when we meet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the most recently formed college-wide committee</a:t>
            </a:r>
          </a:p>
          <a:p>
            <a:r>
              <a:rPr lang="en-US" dirty="0" smtClean="0"/>
              <a:t>Formerly known as the International Education Committee, we took a step back two years ago and re-established our mission and purpose</a:t>
            </a:r>
          </a:p>
          <a:p>
            <a:r>
              <a:rPr lang="en-US" dirty="0" smtClean="0"/>
              <a:t>We meet the second and fourth Fridays at noon; everyone is welcome to attend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4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Learning encompasses study abroad, but includes bringing global awareness activities to our campuses</a:t>
            </a:r>
          </a:p>
          <a:p>
            <a:r>
              <a:rPr lang="en-US" dirty="0" smtClean="0"/>
              <a:t>We also include study away opportunities which may not involve an international travel experience, but still provide students with an intercultural experience within the United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0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do this work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Study Abroad has been identified as a High Impact Practice by the Association of American Colleges and Universities</a:t>
            </a:r>
          </a:p>
          <a:p>
            <a:r>
              <a:rPr lang="en-US" dirty="0" smtClean="0"/>
              <a:t>High Impact </a:t>
            </a:r>
            <a:r>
              <a:rPr lang="en-US" dirty="0"/>
              <a:t>Practices engage students in active learning that elevates their performance on desired </a:t>
            </a:r>
            <a:r>
              <a:rPr lang="en-US" dirty="0" smtClean="0"/>
              <a:t>outcomes</a:t>
            </a:r>
          </a:p>
          <a:p>
            <a:r>
              <a:rPr lang="en-US" dirty="0" smtClean="0"/>
              <a:t>As educators, we believe that students need global/intercultural skills to succeed in accomplishing their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400</Words>
  <Application>Microsoft Office PowerPoint</Application>
  <PresentationFormat>On-screen Show (4:3)</PresentationFormat>
  <Paragraphs>43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Custom Design</vt:lpstr>
      <vt:lpstr>College Council Report Global Learning Committee 2018-2019 </vt:lpstr>
      <vt:lpstr>Who we are</vt:lpstr>
      <vt:lpstr>What we do </vt:lpstr>
      <vt:lpstr>Purpose, continued…</vt:lpstr>
      <vt:lpstr>Tasked with:</vt:lpstr>
      <vt:lpstr>Tasked with, continued</vt:lpstr>
      <vt:lpstr>When we were formed and when we meet</vt:lpstr>
      <vt:lpstr>Where?</vt:lpstr>
      <vt:lpstr>Why we do this work </vt:lpstr>
      <vt:lpstr>How do we accomplish this?</vt:lpstr>
      <vt:lpstr>Questions and feedback ?</vt:lpstr>
    </vt:vector>
  </TitlesOfParts>
  <Company>Clackamas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Ida Flippo</cp:lastModifiedBy>
  <cp:revision>105</cp:revision>
  <cp:lastPrinted>2015-07-23T19:36:20Z</cp:lastPrinted>
  <dcterms:created xsi:type="dcterms:W3CDTF">2015-07-20T21:46:48Z</dcterms:created>
  <dcterms:modified xsi:type="dcterms:W3CDTF">2019-04-17T05:17:33Z</dcterms:modified>
</cp:coreProperties>
</file>